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0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44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80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1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5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48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8"/>
    <a:srgbClr val="009FE8"/>
    <a:srgbClr val="6F327E"/>
    <a:srgbClr val="D14C2B"/>
    <a:srgbClr val="35A3A5"/>
    <a:srgbClr val="00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62" autoAdjust="0"/>
  </p:normalViewPr>
  <p:slideViewPr>
    <p:cSldViewPr>
      <p:cViewPr>
        <p:scale>
          <a:sx n="33" d="100"/>
          <a:sy n="33" d="100"/>
        </p:scale>
        <p:origin x="5352" y="24"/>
      </p:cViewPr>
      <p:guideLst>
        <p:guide orient="horz" pos="13607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陈烨楠" userId="3f4f3c01-bf38-4073-8787-e3e93e8e0253" providerId="ADAL" clId="{B73D2163-E7D7-4200-91C5-89B4AD022680}"/>
    <pc:docChg chg="undo custSel modSld">
      <pc:chgData name="陈烨楠" userId="3f4f3c01-bf38-4073-8787-e3e93e8e0253" providerId="ADAL" clId="{B73D2163-E7D7-4200-91C5-89B4AD022680}" dt="2025-07-30T15:18:06.525" v="260" actId="1036"/>
      <pc:docMkLst>
        <pc:docMk/>
      </pc:docMkLst>
      <pc:sldChg chg="addSp delSp modSp mod">
        <pc:chgData name="陈烨楠" userId="3f4f3c01-bf38-4073-8787-e3e93e8e0253" providerId="ADAL" clId="{B73D2163-E7D7-4200-91C5-89B4AD022680}" dt="2025-07-30T15:18:06.525" v="260" actId="1036"/>
        <pc:sldMkLst>
          <pc:docMk/>
          <pc:sldMk cId="479732982" sldId="256"/>
        </pc:sldMkLst>
        <pc:spChg chg="mod">
          <ac:chgData name="陈烨楠" userId="3f4f3c01-bf38-4073-8787-e3e93e8e0253" providerId="ADAL" clId="{B73D2163-E7D7-4200-91C5-89B4AD022680}" dt="2025-07-30T15:16:29.188" v="214" actId="14100"/>
          <ac:spMkLst>
            <pc:docMk/>
            <pc:sldMk cId="479732982" sldId="256"/>
            <ac:spMk id="2" creationId="{00000000-0000-0000-0000-000000000000}"/>
          </ac:spMkLst>
        </pc:spChg>
        <pc:spChg chg="mod">
          <ac:chgData name="陈烨楠" userId="3f4f3c01-bf38-4073-8787-e3e93e8e0253" providerId="ADAL" clId="{B73D2163-E7D7-4200-91C5-89B4AD022680}" dt="2025-07-30T15:18:06.525" v="260" actId="1036"/>
          <ac:spMkLst>
            <pc:docMk/>
            <pc:sldMk cId="479732982" sldId="256"/>
            <ac:spMk id="5" creationId="{00000000-0000-0000-0000-000000000000}"/>
          </ac:spMkLst>
        </pc:spChg>
        <pc:spChg chg="mod">
          <ac:chgData name="陈烨楠" userId="3f4f3c01-bf38-4073-8787-e3e93e8e0253" providerId="ADAL" clId="{B73D2163-E7D7-4200-91C5-89B4AD022680}" dt="2025-07-30T15:18:01.480" v="246" actId="1038"/>
          <ac:spMkLst>
            <pc:docMk/>
            <pc:sldMk cId="479732982" sldId="256"/>
            <ac:spMk id="20" creationId="{00000000-0000-0000-0000-000000000000}"/>
          </ac:spMkLst>
        </pc:spChg>
        <pc:spChg chg="mod">
          <ac:chgData name="陈烨楠" userId="3f4f3c01-bf38-4073-8787-e3e93e8e0253" providerId="ADAL" clId="{B73D2163-E7D7-4200-91C5-89B4AD022680}" dt="2025-07-30T15:17:47.422" v="230" actId="1076"/>
          <ac:spMkLst>
            <pc:docMk/>
            <pc:sldMk cId="479732982" sldId="256"/>
            <ac:spMk id="24" creationId="{00000000-0000-0000-0000-000000000000}"/>
          </ac:spMkLst>
        </pc:spChg>
        <pc:spChg chg="mod">
          <ac:chgData name="陈烨楠" userId="3f4f3c01-bf38-4073-8787-e3e93e8e0253" providerId="ADAL" clId="{B73D2163-E7D7-4200-91C5-89B4AD022680}" dt="2025-07-30T15:16:34.824" v="215" actId="14100"/>
          <ac:spMkLst>
            <pc:docMk/>
            <pc:sldMk cId="479732982" sldId="256"/>
            <ac:spMk id="29" creationId="{00000000-0000-0000-0000-000000000000}"/>
          </ac:spMkLst>
        </pc:spChg>
        <pc:grpChg chg="add mod">
          <ac:chgData name="陈烨楠" userId="3f4f3c01-bf38-4073-8787-e3e93e8e0253" providerId="ADAL" clId="{B73D2163-E7D7-4200-91C5-89B4AD022680}" dt="2025-07-30T15:17:36.263" v="226" actId="1076"/>
          <ac:grpSpMkLst>
            <pc:docMk/>
            <pc:sldMk cId="479732982" sldId="256"/>
            <ac:grpSpMk id="14" creationId="{14E43043-9639-4508-9B51-0D22524ED9F0}"/>
          </ac:grpSpMkLst>
        </pc:grpChg>
        <pc:grpChg chg="del mod">
          <ac:chgData name="陈烨楠" userId="3f4f3c01-bf38-4073-8787-e3e93e8e0253" providerId="ADAL" clId="{B73D2163-E7D7-4200-91C5-89B4AD022680}" dt="2025-07-30T15:05:34.081" v="20" actId="165"/>
          <ac:grpSpMkLst>
            <pc:docMk/>
            <pc:sldMk cId="479732982" sldId="256"/>
            <ac:grpSpMk id="15" creationId="{0DFE775A-5C80-4A32-9601-105707328356}"/>
          </ac:grpSpMkLst>
        </pc:grpChg>
        <pc:picChg chg="del">
          <ac:chgData name="陈烨楠" userId="3f4f3c01-bf38-4073-8787-e3e93e8e0253" providerId="ADAL" clId="{B73D2163-E7D7-4200-91C5-89B4AD022680}" dt="2025-07-30T15:03:37.078" v="2" actId="478"/>
          <ac:picMkLst>
            <pc:docMk/>
            <pc:sldMk cId="479732982" sldId="256"/>
            <ac:picMk id="3" creationId="{B63D8068-D70C-4F56-8318-B8407FE8984A}"/>
          </ac:picMkLst>
        </pc:picChg>
        <pc:picChg chg="mod topLvl">
          <ac:chgData name="陈烨楠" userId="3f4f3c01-bf38-4073-8787-e3e93e8e0253" providerId="ADAL" clId="{B73D2163-E7D7-4200-91C5-89B4AD022680}" dt="2025-07-30T15:17:36.263" v="226" actId="1076"/>
          <ac:picMkLst>
            <pc:docMk/>
            <pc:sldMk cId="479732982" sldId="256"/>
            <ac:picMk id="4" creationId="{0D5D4590-735F-4D49-9ADF-4792E9AC603F}"/>
          </ac:picMkLst>
        </pc:picChg>
        <pc:picChg chg="del mod topLvl">
          <ac:chgData name="陈烨楠" userId="3f4f3c01-bf38-4073-8787-e3e93e8e0253" providerId="ADAL" clId="{B73D2163-E7D7-4200-91C5-89B4AD022680}" dt="2025-07-30T15:14:50.469" v="85" actId="478"/>
          <ac:picMkLst>
            <pc:docMk/>
            <pc:sldMk cId="479732982" sldId="256"/>
            <ac:picMk id="7" creationId="{3603ACAC-B994-4F6A-9404-C66CD489D3C0}"/>
          </ac:picMkLst>
        </pc:picChg>
        <pc:picChg chg="add del mod modCrop">
          <ac:chgData name="陈烨楠" userId="3f4f3c01-bf38-4073-8787-e3e93e8e0253" providerId="ADAL" clId="{B73D2163-E7D7-4200-91C5-89B4AD022680}" dt="2025-07-30T15:09:21.365" v="49" actId="478"/>
          <ac:picMkLst>
            <pc:docMk/>
            <pc:sldMk cId="479732982" sldId="256"/>
            <ac:picMk id="8" creationId="{5F56D38F-11AA-4C4D-BE40-110B63B65CD0}"/>
          </ac:picMkLst>
        </pc:picChg>
        <pc:picChg chg="add mod modCrop">
          <ac:chgData name="陈烨楠" userId="3f4f3c01-bf38-4073-8787-e3e93e8e0253" providerId="ADAL" clId="{B73D2163-E7D7-4200-91C5-89B4AD022680}" dt="2025-07-30T15:17:36.263" v="226" actId="1076"/>
          <ac:picMkLst>
            <pc:docMk/>
            <pc:sldMk cId="479732982" sldId="256"/>
            <ac:picMk id="9" creationId="{C2ABD4FD-E4B6-455E-B2C1-EC7159260880}"/>
          </ac:picMkLst>
        </pc:picChg>
        <pc:picChg chg="add mod modCrop">
          <ac:chgData name="陈烨楠" userId="3f4f3c01-bf38-4073-8787-e3e93e8e0253" providerId="ADAL" clId="{B73D2163-E7D7-4200-91C5-89B4AD022680}" dt="2025-07-30T15:17:20.276" v="222" actId="1076"/>
          <ac:picMkLst>
            <pc:docMk/>
            <pc:sldMk cId="479732982" sldId="256"/>
            <ac:picMk id="11" creationId="{04AB61D0-335F-4CA7-9B78-723A35D3533D}"/>
          </ac:picMkLst>
        </pc:picChg>
        <pc:picChg chg="del mod topLvl">
          <ac:chgData name="陈烨楠" userId="3f4f3c01-bf38-4073-8787-e3e93e8e0253" providerId="ADAL" clId="{B73D2163-E7D7-4200-91C5-89B4AD022680}" dt="2025-07-30T15:07:44.267" v="28" actId="478"/>
          <ac:picMkLst>
            <pc:docMk/>
            <pc:sldMk cId="479732982" sldId="256"/>
            <ac:picMk id="12" creationId="{DD592E35-D6EB-4B11-B8EE-5F75E695118C}"/>
          </ac:picMkLst>
        </pc:picChg>
        <pc:picChg chg="add del mod">
          <ac:chgData name="陈烨楠" userId="3f4f3c01-bf38-4073-8787-e3e93e8e0253" providerId="ADAL" clId="{B73D2163-E7D7-4200-91C5-89B4AD022680}" dt="2025-07-30T15:11:37.552" v="76" actId="478"/>
          <ac:picMkLst>
            <pc:docMk/>
            <pc:sldMk cId="479732982" sldId="256"/>
            <ac:picMk id="13" creationId="{18ADAF8F-084F-42F3-A791-559B4BB0BDD6}"/>
          </ac:picMkLst>
        </pc:picChg>
        <pc:picChg chg="add del mod">
          <ac:chgData name="陈烨楠" userId="3f4f3c01-bf38-4073-8787-e3e93e8e0253" providerId="ADAL" clId="{B73D2163-E7D7-4200-91C5-89B4AD022680}" dt="2025-07-30T15:11:56.341" v="81" actId="478"/>
          <ac:picMkLst>
            <pc:docMk/>
            <pc:sldMk cId="479732982" sldId="256"/>
            <ac:picMk id="18" creationId="{DA836504-DC76-4BB4-85D4-81FBC5250878}"/>
          </ac:picMkLst>
        </pc:picChg>
        <pc:picChg chg="add mod modCrop">
          <ac:chgData name="陈烨楠" userId="3f4f3c01-bf38-4073-8787-e3e93e8e0253" providerId="ADAL" clId="{B73D2163-E7D7-4200-91C5-89B4AD022680}" dt="2025-07-30T15:17:20.276" v="222" actId="1076"/>
          <ac:picMkLst>
            <pc:docMk/>
            <pc:sldMk cId="479732982" sldId="256"/>
            <ac:picMk id="21" creationId="{86D4F3B3-647E-4682-A49D-37BD2240C6D9}"/>
          </ac:picMkLst>
        </pc:picChg>
        <pc:picChg chg="add mod">
          <ac:chgData name="陈烨楠" userId="3f4f3c01-bf38-4073-8787-e3e93e8e0253" providerId="ADAL" clId="{B73D2163-E7D7-4200-91C5-89B4AD022680}" dt="2025-07-30T15:17:36.263" v="226" actId="1076"/>
          <ac:picMkLst>
            <pc:docMk/>
            <pc:sldMk cId="479732982" sldId="256"/>
            <ac:picMk id="1026" creationId="{E8AA7B4C-FADD-43E8-8599-02119F7C1948}"/>
          </ac:picMkLst>
        </pc:picChg>
      </pc:sldChg>
    </pc:docChg>
  </pc:docChgLst>
  <pc:docChgLst>
    <pc:chgData name="陈烨楠" userId="3f4f3c01-bf38-4073-8787-e3e93e8e0253" providerId="ADAL" clId="{9925704D-25CF-4503-8C68-4A6C165C377F}"/>
    <pc:docChg chg="modSld modMainMaster">
      <pc:chgData name="陈烨楠" userId="3f4f3c01-bf38-4073-8787-e3e93e8e0253" providerId="ADAL" clId="{9925704D-25CF-4503-8C68-4A6C165C377F}" dt="2025-07-08T07:19:55.383" v="264" actId="404"/>
      <pc:docMkLst>
        <pc:docMk/>
      </pc:docMkLst>
      <pc:sldChg chg="modSp mod">
        <pc:chgData name="陈烨楠" userId="3f4f3c01-bf38-4073-8787-e3e93e8e0253" providerId="ADAL" clId="{9925704D-25CF-4503-8C68-4A6C165C377F}" dt="2025-07-08T07:19:55.383" v="264" actId="404"/>
        <pc:sldMkLst>
          <pc:docMk/>
          <pc:sldMk cId="479732982" sldId="256"/>
        </pc:sldMkLst>
        <pc:spChg chg="mod">
          <ac:chgData name="陈烨楠" userId="3f4f3c01-bf38-4073-8787-e3e93e8e0253" providerId="ADAL" clId="{9925704D-25CF-4503-8C68-4A6C165C377F}" dt="2025-07-08T07:19:03.204" v="128" actId="1035"/>
          <ac:spMkLst>
            <pc:docMk/>
            <pc:sldMk cId="479732982" sldId="256"/>
            <ac:spMk id="2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9:13.901" v="255" actId="1036"/>
          <ac:spMkLst>
            <pc:docMk/>
            <pc:sldMk cId="479732982" sldId="256"/>
            <ac:spMk id="5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9:55.383" v="264" actId="404"/>
          <ac:spMkLst>
            <pc:docMk/>
            <pc:sldMk cId="479732982" sldId="256"/>
            <ac:spMk id="20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9:39.422" v="261" actId="403"/>
          <ac:spMkLst>
            <pc:docMk/>
            <pc:sldMk cId="479732982" sldId="256"/>
            <ac:spMk id="24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9:21.565" v="256" actId="14100"/>
          <ac:spMkLst>
            <pc:docMk/>
            <pc:sldMk cId="479732982" sldId="256"/>
            <ac:spMk id="29" creationId="{00000000-0000-0000-0000-000000000000}"/>
          </ac:spMkLst>
        </pc:spChg>
        <pc:picChg chg="mod">
          <ac:chgData name="陈烨楠" userId="3f4f3c01-bf38-4073-8787-e3e93e8e0253" providerId="ADAL" clId="{9925704D-25CF-4503-8C68-4A6C165C377F}" dt="2025-07-08T07:19:03.204" v="128" actId="1035"/>
          <ac:picMkLst>
            <pc:docMk/>
            <pc:sldMk cId="479732982" sldId="256"/>
            <ac:picMk id="6" creationId="{261E86D6-B5DF-03A8-F94E-6C1A2984FB00}"/>
          </ac:picMkLst>
        </pc:picChg>
        <pc:picChg chg="mod">
          <ac:chgData name="陈烨楠" userId="3f4f3c01-bf38-4073-8787-e3e93e8e0253" providerId="ADAL" clId="{9925704D-25CF-4503-8C68-4A6C165C377F}" dt="2025-07-08T07:19:03.204" v="128" actId="1035"/>
          <ac:picMkLst>
            <pc:docMk/>
            <pc:sldMk cId="479732982" sldId="256"/>
            <ac:picMk id="10" creationId="{E303C7D6-4042-1B68-933A-85365B607C84}"/>
          </ac:picMkLst>
        </pc:picChg>
      </pc:sldChg>
      <pc:sldMasterChg chg="modSp modSldLayout">
        <pc:chgData name="陈烨楠" userId="3f4f3c01-bf38-4073-8787-e3e93e8e0253" providerId="ADAL" clId="{9925704D-25CF-4503-8C68-4A6C165C377F}" dt="2025-07-08T07:18:30.750" v="0"/>
        <pc:sldMasterMkLst>
          <pc:docMk/>
          <pc:sldMasterMk cId="3751544172" sldId="2147483648"/>
        </pc:sldMasterMkLst>
        <pc:spChg chg="mod">
          <ac:chgData name="陈烨楠" userId="3f4f3c01-bf38-4073-8787-e3e93e8e0253" providerId="ADAL" clId="{9925704D-25CF-4503-8C68-4A6C165C377F}" dt="2025-07-08T07:18:30.750" v="0"/>
          <ac:spMkLst>
            <pc:docMk/>
            <pc:sldMasterMk cId="3751544172" sldId="2147483648"/>
            <ac:spMk id="2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8:30.750" v="0"/>
          <ac:spMkLst>
            <pc:docMk/>
            <pc:sldMasterMk cId="3751544172" sldId="2147483648"/>
            <ac:spMk id="3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8:30.750" v="0"/>
          <ac:spMkLst>
            <pc:docMk/>
            <pc:sldMasterMk cId="3751544172" sldId="2147483648"/>
            <ac:spMk id="4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8:30.750" v="0"/>
          <ac:spMkLst>
            <pc:docMk/>
            <pc:sldMasterMk cId="3751544172" sldId="2147483648"/>
            <ac:spMk id="5" creationId="{00000000-0000-0000-0000-000000000000}"/>
          </ac:spMkLst>
        </pc:spChg>
        <pc:spChg chg="mod">
          <ac:chgData name="陈烨楠" userId="3f4f3c01-bf38-4073-8787-e3e93e8e0253" providerId="ADAL" clId="{9925704D-25CF-4503-8C68-4A6C165C377F}" dt="2025-07-08T07:18:30.750" v="0"/>
          <ac:spMkLst>
            <pc:docMk/>
            <pc:sldMasterMk cId="3751544172" sldId="2147483648"/>
            <ac:spMk id="6" creationId="{00000000-0000-0000-0000-000000000000}"/>
          </ac:spMkLst>
        </pc:spChg>
        <pc:sldLayoutChg chg="modSp">
          <pc:chgData name="陈烨楠" userId="3f4f3c01-bf38-4073-8787-e3e93e8e0253" providerId="ADAL" clId="{9925704D-25CF-4503-8C68-4A6C165C377F}" dt="2025-07-08T07:18:30.750" v="0"/>
          <pc:sldLayoutMkLst>
            <pc:docMk/>
            <pc:sldMasterMk cId="3751544172" sldId="2147483648"/>
            <pc:sldLayoutMk cId="4137539890" sldId="2147483649"/>
          </pc:sldLayoutMkLst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4137539890" sldId="2147483649"/>
              <ac:spMk id="2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4137539890" sldId="2147483649"/>
              <ac:spMk id="3" creationId="{00000000-0000-0000-0000-000000000000}"/>
            </ac:spMkLst>
          </pc:spChg>
        </pc:sldLayoutChg>
        <pc:sldLayoutChg chg="modSp">
          <pc:chgData name="陈烨楠" userId="3f4f3c01-bf38-4073-8787-e3e93e8e0253" providerId="ADAL" clId="{9925704D-25CF-4503-8C68-4A6C165C377F}" dt="2025-07-08T07:18:30.750" v="0"/>
          <pc:sldLayoutMkLst>
            <pc:docMk/>
            <pc:sldMasterMk cId="3751544172" sldId="2147483648"/>
            <pc:sldLayoutMk cId="3169389292" sldId="2147483651"/>
          </pc:sldLayoutMkLst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169389292" sldId="2147483651"/>
              <ac:spMk id="2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169389292" sldId="2147483651"/>
              <ac:spMk id="3" creationId="{00000000-0000-0000-0000-000000000000}"/>
            </ac:spMkLst>
          </pc:spChg>
        </pc:sldLayoutChg>
        <pc:sldLayoutChg chg="modSp">
          <pc:chgData name="陈烨楠" userId="3f4f3c01-bf38-4073-8787-e3e93e8e0253" providerId="ADAL" clId="{9925704D-25CF-4503-8C68-4A6C165C377F}" dt="2025-07-08T07:18:30.750" v="0"/>
          <pc:sldLayoutMkLst>
            <pc:docMk/>
            <pc:sldMasterMk cId="3751544172" sldId="2147483648"/>
            <pc:sldLayoutMk cId="3299350954" sldId="2147483652"/>
          </pc:sldLayoutMkLst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299350954" sldId="2147483652"/>
              <ac:spMk id="3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299350954" sldId="2147483652"/>
              <ac:spMk id="4" creationId="{00000000-0000-0000-0000-000000000000}"/>
            </ac:spMkLst>
          </pc:spChg>
        </pc:sldLayoutChg>
        <pc:sldLayoutChg chg="modSp">
          <pc:chgData name="陈烨楠" userId="3f4f3c01-bf38-4073-8787-e3e93e8e0253" providerId="ADAL" clId="{9925704D-25CF-4503-8C68-4A6C165C377F}" dt="2025-07-08T07:18:30.750" v="0"/>
          <pc:sldLayoutMkLst>
            <pc:docMk/>
            <pc:sldMasterMk cId="3751544172" sldId="2147483648"/>
            <pc:sldLayoutMk cId="3771847026" sldId="2147483653"/>
          </pc:sldLayoutMkLst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771847026" sldId="2147483653"/>
              <ac:spMk id="3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771847026" sldId="2147483653"/>
              <ac:spMk id="4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771847026" sldId="2147483653"/>
              <ac:spMk id="5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771847026" sldId="2147483653"/>
              <ac:spMk id="6" creationId="{00000000-0000-0000-0000-000000000000}"/>
            </ac:spMkLst>
          </pc:spChg>
        </pc:sldLayoutChg>
        <pc:sldLayoutChg chg="modSp">
          <pc:chgData name="陈烨楠" userId="3f4f3c01-bf38-4073-8787-e3e93e8e0253" providerId="ADAL" clId="{9925704D-25CF-4503-8C68-4A6C165C377F}" dt="2025-07-08T07:18:30.750" v="0"/>
          <pc:sldLayoutMkLst>
            <pc:docMk/>
            <pc:sldMasterMk cId="3751544172" sldId="2147483648"/>
            <pc:sldLayoutMk cId="1299752396" sldId="2147483656"/>
          </pc:sldLayoutMkLst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1299752396" sldId="2147483656"/>
              <ac:spMk id="2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1299752396" sldId="2147483656"/>
              <ac:spMk id="3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1299752396" sldId="2147483656"/>
              <ac:spMk id="4" creationId="{00000000-0000-0000-0000-000000000000}"/>
            </ac:spMkLst>
          </pc:spChg>
        </pc:sldLayoutChg>
        <pc:sldLayoutChg chg="modSp">
          <pc:chgData name="陈烨楠" userId="3f4f3c01-bf38-4073-8787-e3e93e8e0253" providerId="ADAL" clId="{9925704D-25CF-4503-8C68-4A6C165C377F}" dt="2025-07-08T07:18:30.750" v="0"/>
          <pc:sldLayoutMkLst>
            <pc:docMk/>
            <pc:sldMasterMk cId="3751544172" sldId="2147483648"/>
            <pc:sldLayoutMk cId="732893025" sldId="2147483657"/>
          </pc:sldLayoutMkLst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732893025" sldId="2147483657"/>
              <ac:spMk id="2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732893025" sldId="2147483657"/>
              <ac:spMk id="3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732893025" sldId="2147483657"/>
              <ac:spMk id="4" creationId="{00000000-0000-0000-0000-000000000000}"/>
            </ac:spMkLst>
          </pc:spChg>
        </pc:sldLayoutChg>
        <pc:sldLayoutChg chg="modSp">
          <pc:chgData name="陈烨楠" userId="3f4f3c01-bf38-4073-8787-e3e93e8e0253" providerId="ADAL" clId="{9925704D-25CF-4503-8C68-4A6C165C377F}" dt="2025-07-08T07:18:30.750" v="0"/>
          <pc:sldLayoutMkLst>
            <pc:docMk/>
            <pc:sldMasterMk cId="3751544172" sldId="2147483648"/>
            <pc:sldLayoutMk cId="3197649101" sldId="2147483659"/>
          </pc:sldLayoutMkLst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197649101" sldId="2147483659"/>
              <ac:spMk id="2" creationId="{00000000-0000-0000-0000-000000000000}"/>
            </ac:spMkLst>
          </pc:spChg>
          <pc:spChg chg="mod">
            <ac:chgData name="陈烨楠" userId="3f4f3c01-bf38-4073-8787-e3e93e8e0253" providerId="ADAL" clId="{9925704D-25CF-4503-8C68-4A6C165C377F}" dt="2025-07-08T07:18:30.750" v="0"/>
            <ac:spMkLst>
              <pc:docMk/>
              <pc:sldMasterMk cId="3751544172" sldId="2147483648"/>
              <pc:sldLayoutMk cId="3197649101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13420202"/>
            <a:ext cx="27539395" cy="92601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4" y="24480363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19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9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59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79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9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19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39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59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3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89484" y="1730032"/>
            <a:ext cx="7289840" cy="3686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965" y="1730032"/>
            <a:ext cx="21329531" cy="3686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0" y="27760415"/>
            <a:ext cx="27539395" cy="8580127"/>
          </a:xfrm>
        </p:spPr>
        <p:txBody>
          <a:bodyPr anchor="t"/>
          <a:lstStyle>
            <a:lvl1pPr algn="l">
              <a:defRPr sz="1417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0" y="18310277"/>
            <a:ext cx="27539395" cy="9450137"/>
          </a:xfrm>
        </p:spPr>
        <p:txBody>
          <a:bodyPr anchor="b"/>
          <a:lstStyle>
            <a:lvl1pPr marL="0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1pPr>
            <a:lvl2pPr marL="1619956" indent="0">
              <a:buNone/>
              <a:defRPr sz="6349">
                <a:solidFill>
                  <a:schemeClr val="tx1">
                    <a:tint val="75000"/>
                  </a:schemeClr>
                </a:solidFill>
              </a:defRPr>
            </a:lvl2pPr>
            <a:lvl3pPr marL="3239911" indent="0">
              <a:buNone/>
              <a:defRPr sz="5684">
                <a:solidFill>
                  <a:schemeClr val="tx1">
                    <a:tint val="75000"/>
                  </a:schemeClr>
                </a:solidFill>
              </a:defRPr>
            </a:lvl3pPr>
            <a:lvl4pPr marL="4859867" indent="0">
              <a:buNone/>
              <a:defRPr sz="5020">
                <a:solidFill>
                  <a:schemeClr val="tx1">
                    <a:tint val="75000"/>
                  </a:schemeClr>
                </a:solidFill>
              </a:defRPr>
            </a:lvl4pPr>
            <a:lvl5pPr marL="6479822" indent="0">
              <a:buNone/>
              <a:defRPr sz="5020">
                <a:solidFill>
                  <a:schemeClr val="tx1">
                    <a:tint val="75000"/>
                  </a:schemeClr>
                </a:solidFill>
              </a:defRPr>
            </a:lvl5pPr>
            <a:lvl6pPr marL="8099778" indent="0">
              <a:buNone/>
              <a:defRPr sz="5020">
                <a:solidFill>
                  <a:schemeClr val="tx1">
                    <a:tint val="75000"/>
                  </a:schemeClr>
                </a:solidFill>
              </a:defRPr>
            </a:lvl6pPr>
            <a:lvl7pPr marL="9719733" indent="0">
              <a:buNone/>
              <a:defRPr sz="5020">
                <a:solidFill>
                  <a:schemeClr val="tx1">
                    <a:tint val="75000"/>
                  </a:schemeClr>
                </a:solidFill>
              </a:defRPr>
            </a:lvl7pPr>
            <a:lvl8pPr marL="11339689" indent="0">
              <a:buNone/>
              <a:defRPr sz="5020">
                <a:solidFill>
                  <a:schemeClr val="tx1">
                    <a:tint val="75000"/>
                  </a:schemeClr>
                </a:solidFill>
              </a:defRPr>
            </a:lvl8pPr>
            <a:lvl9pPr marL="12959645" indent="0">
              <a:buNone/>
              <a:defRPr sz="5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964" y="10080153"/>
            <a:ext cx="14309686" cy="28510425"/>
          </a:xfrm>
        </p:spPr>
        <p:txBody>
          <a:bodyPr/>
          <a:lstStyle>
            <a:lvl1pPr>
              <a:defRPr sz="9893"/>
            </a:lvl1pPr>
            <a:lvl2pPr>
              <a:defRPr sz="8490"/>
            </a:lvl2pPr>
            <a:lvl3pPr>
              <a:defRPr sz="7087"/>
            </a:lvl3pPr>
            <a:lvl4pPr>
              <a:defRPr sz="6349"/>
            </a:lvl4pPr>
            <a:lvl5pPr>
              <a:defRPr sz="6349"/>
            </a:lvl5pPr>
            <a:lvl6pPr>
              <a:defRPr sz="6349"/>
            </a:lvl6pPr>
            <a:lvl7pPr>
              <a:defRPr sz="6349"/>
            </a:lvl7pPr>
            <a:lvl8pPr>
              <a:defRPr sz="6349"/>
            </a:lvl8pPr>
            <a:lvl9pPr>
              <a:defRPr sz="63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9639" y="10080153"/>
            <a:ext cx="14309686" cy="28510425"/>
          </a:xfrm>
        </p:spPr>
        <p:txBody>
          <a:bodyPr/>
          <a:lstStyle>
            <a:lvl1pPr>
              <a:defRPr sz="9893"/>
            </a:lvl1pPr>
            <a:lvl2pPr>
              <a:defRPr sz="8490"/>
            </a:lvl2pPr>
            <a:lvl3pPr>
              <a:defRPr sz="7087"/>
            </a:lvl3pPr>
            <a:lvl4pPr>
              <a:defRPr sz="6349"/>
            </a:lvl4pPr>
            <a:lvl5pPr>
              <a:defRPr sz="6349"/>
            </a:lvl5pPr>
            <a:lvl6pPr>
              <a:defRPr sz="6349"/>
            </a:lvl6pPr>
            <a:lvl7pPr>
              <a:defRPr sz="6349"/>
            </a:lvl7pPr>
            <a:lvl8pPr>
              <a:defRPr sz="6349"/>
            </a:lvl8pPr>
            <a:lvl9pPr>
              <a:defRPr sz="63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5" y="9670148"/>
            <a:ext cx="14315313" cy="4030057"/>
          </a:xfrm>
        </p:spPr>
        <p:txBody>
          <a:bodyPr anchor="b"/>
          <a:lstStyle>
            <a:lvl1pPr marL="0" indent="0">
              <a:buNone/>
              <a:defRPr sz="8490" b="1"/>
            </a:lvl1pPr>
            <a:lvl2pPr marL="1619956" indent="0">
              <a:buNone/>
              <a:defRPr sz="7087" b="1"/>
            </a:lvl2pPr>
            <a:lvl3pPr marL="3239911" indent="0">
              <a:buNone/>
              <a:defRPr sz="6349" b="1"/>
            </a:lvl3pPr>
            <a:lvl4pPr marL="4859867" indent="0">
              <a:buNone/>
              <a:defRPr sz="5684" b="1"/>
            </a:lvl4pPr>
            <a:lvl5pPr marL="6479822" indent="0">
              <a:buNone/>
              <a:defRPr sz="5684" b="1"/>
            </a:lvl5pPr>
            <a:lvl6pPr marL="8099778" indent="0">
              <a:buNone/>
              <a:defRPr sz="5684" b="1"/>
            </a:lvl6pPr>
            <a:lvl7pPr marL="9719733" indent="0">
              <a:buNone/>
              <a:defRPr sz="5684" b="1"/>
            </a:lvl7pPr>
            <a:lvl8pPr marL="11339689" indent="0">
              <a:buNone/>
              <a:defRPr sz="5684" b="1"/>
            </a:lvl8pPr>
            <a:lvl9pPr marL="12959645" indent="0">
              <a:buNone/>
              <a:defRPr sz="56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5" y="13700204"/>
            <a:ext cx="14315313" cy="24890370"/>
          </a:xfrm>
        </p:spPr>
        <p:txBody>
          <a:bodyPr/>
          <a:lstStyle>
            <a:lvl1pPr>
              <a:defRPr sz="8490"/>
            </a:lvl1pPr>
            <a:lvl2pPr>
              <a:defRPr sz="7087"/>
            </a:lvl2pPr>
            <a:lvl3pPr>
              <a:defRPr sz="6349"/>
            </a:lvl3pPr>
            <a:lvl4pPr>
              <a:defRPr sz="5684"/>
            </a:lvl4pPr>
            <a:lvl5pPr>
              <a:defRPr sz="5684"/>
            </a:lvl5pPr>
            <a:lvl6pPr>
              <a:defRPr sz="5684"/>
            </a:lvl6pPr>
            <a:lvl7pPr>
              <a:defRPr sz="5684"/>
            </a:lvl7pPr>
            <a:lvl8pPr>
              <a:defRPr sz="5684"/>
            </a:lvl8pPr>
            <a:lvl9pPr>
              <a:defRPr sz="56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392" y="9670148"/>
            <a:ext cx="14320936" cy="4030057"/>
          </a:xfrm>
        </p:spPr>
        <p:txBody>
          <a:bodyPr anchor="b"/>
          <a:lstStyle>
            <a:lvl1pPr marL="0" indent="0">
              <a:buNone/>
              <a:defRPr sz="8490" b="1"/>
            </a:lvl1pPr>
            <a:lvl2pPr marL="1619956" indent="0">
              <a:buNone/>
              <a:defRPr sz="7087" b="1"/>
            </a:lvl2pPr>
            <a:lvl3pPr marL="3239911" indent="0">
              <a:buNone/>
              <a:defRPr sz="6349" b="1"/>
            </a:lvl3pPr>
            <a:lvl4pPr marL="4859867" indent="0">
              <a:buNone/>
              <a:defRPr sz="5684" b="1"/>
            </a:lvl4pPr>
            <a:lvl5pPr marL="6479822" indent="0">
              <a:buNone/>
              <a:defRPr sz="5684" b="1"/>
            </a:lvl5pPr>
            <a:lvl6pPr marL="8099778" indent="0">
              <a:buNone/>
              <a:defRPr sz="5684" b="1"/>
            </a:lvl6pPr>
            <a:lvl7pPr marL="9719733" indent="0">
              <a:buNone/>
              <a:defRPr sz="5684" b="1"/>
            </a:lvl7pPr>
            <a:lvl8pPr marL="11339689" indent="0">
              <a:buNone/>
              <a:defRPr sz="5684" b="1"/>
            </a:lvl8pPr>
            <a:lvl9pPr marL="12959645" indent="0">
              <a:buNone/>
              <a:defRPr sz="56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392" y="13700204"/>
            <a:ext cx="14320936" cy="24890370"/>
          </a:xfrm>
        </p:spPr>
        <p:txBody>
          <a:bodyPr/>
          <a:lstStyle>
            <a:lvl1pPr>
              <a:defRPr sz="8490"/>
            </a:lvl1pPr>
            <a:lvl2pPr>
              <a:defRPr sz="7087"/>
            </a:lvl2pPr>
            <a:lvl3pPr>
              <a:defRPr sz="6349"/>
            </a:lvl3pPr>
            <a:lvl4pPr>
              <a:defRPr sz="5684"/>
            </a:lvl4pPr>
            <a:lvl5pPr>
              <a:defRPr sz="5684"/>
            </a:lvl5pPr>
            <a:lvl6pPr>
              <a:defRPr sz="5684"/>
            </a:lvl6pPr>
            <a:lvl7pPr>
              <a:defRPr sz="5684"/>
            </a:lvl7pPr>
            <a:lvl8pPr>
              <a:defRPr sz="5684"/>
            </a:lvl8pPr>
            <a:lvl9pPr>
              <a:defRPr sz="56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7" y="1720025"/>
            <a:ext cx="10659142" cy="7320108"/>
          </a:xfrm>
        </p:spPr>
        <p:txBody>
          <a:bodyPr anchor="b"/>
          <a:lstStyle>
            <a:lvl1pPr algn="l">
              <a:defRPr sz="7087" b="1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22" y="1720029"/>
            <a:ext cx="18112102" cy="36870547"/>
          </a:xfrm>
        </p:spPr>
        <p:txBody>
          <a:bodyPr/>
          <a:lstStyle>
            <a:lvl1pPr>
              <a:defRPr sz="11369"/>
            </a:lvl1pPr>
            <a:lvl2pPr>
              <a:defRPr sz="9893"/>
            </a:lvl2pPr>
            <a:lvl3pPr>
              <a:defRPr sz="8490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7" y="9040137"/>
            <a:ext cx="10659142" cy="29550439"/>
          </a:xfrm>
        </p:spPr>
        <p:txBody>
          <a:bodyPr/>
          <a:lstStyle>
            <a:lvl1pPr marL="0" indent="0">
              <a:buNone/>
              <a:defRPr sz="5020"/>
            </a:lvl1pPr>
            <a:lvl2pPr marL="1619956" indent="0">
              <a:buNone/>
              <a:defRPr sz="4208"/>
            </a:lvl2pPr>
            <a:lvl3pPr marL="3239911" indent="0">
              <a:buNone/>
              <a:defRPr sz="3544"/>
            </a:lvl3pPr>
            <a:lvl4pPr marL="4859867" indent="0">
              <a:buNone/>
              <a:defRPr sz="3174"/>
            </a:lvl4pPr>
            <a:lvl5pPr marL="6479822" indent="0">
              <a:buNone/>
              <a:defRPr sz="3174"/>
            </a:lvl5pPr>
            <a:lvl6pPr marL="8099778" indent="0">
              <a:buNone/>
              <a:defRPr sz="3174"/>
            </a:lvl6pPr>
            <a:lvl7pPr marL="9719733" indent="0">
              <a:buNone/>
              <a:defRPr sz="3174"/>
            </a:lvl7pPr>
            <a:lvl8pPr marL="11339689" indent="0">
              <a:buNone/>
              <a:defRPr sz="3174"/>
            </a:lvl8pPr>
            <a:lvl9pPr marL="12959645" indent="0">
              <a:buNone/>
              <a:defRPr sz="31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88" y="30240448"/>
            <a:ext cx="19439573" cy="3570055"/>
          </a:xfrm>
        </p:spPr>
        <p:txBody>
          <a:bodyPr anchor="b"/>
          <a:lstStyle>
            <a:lvl1pPr algn="l">
              <a:defRPr sz="70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88" y="3860057"/>
            <a:ext cx="19439573" cy="25920383"/>
          </a:xfrm>
        </p:spPr>
        <p:txBody>
          <a:bodyPr/>
          <a:lstStyle>
            <a:lvl1pPr marL="0" indent="0">
              <a:buNone/>
              <a:defRPr sz="11369"/>
            </a:lvl1pPr>
            <a:lvl2pPr marL="1619956" indent="0">
              <a:buNone/>
              <a:defRPr sz="9893"/>
            </a:lvl2pPr>
            <a:lvl3pPr marL="3239911" indent="0">
              <a:buNone/>
              <a:defRPr sz="8490"/>
            </a:lvl3pPr>
            <a:lvl4pPr marL="4859867" indent="0">
              <a:buNone/>
              <a:defRPr sz="7087"/>
            </a:lvl4pPr>
            <a:lvl5pPr marL="6479822" indent="0">
              <a:buNone/>
              <a:defRPr sz="7087"/>
            </a:lvl5pPr>
            <a:lvl6pPr marL="8099778" indent="0">
              <a:buNone/>
              <a:defRPr sz="7087"/>
            </a:lvl6pPr>
            <a:lvl7pPr marL="9719733" indent="0">
              <a:buNone/>
              <a:defRPr sz="7087"/>
            </a:lvl7pPr>
            <a:lvl8pPr marL="11339689" indent="0">
              <a:buNone/>
              <a:defRPr sz="7087"/>
            </a:lvl8pPr>
            <a:lvl9pPr marL="12959645" indent="0">
              <a:buNone/>
              <a:defRPr sz="708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88" y="33810503"/>
            <a:ext cx="19439573" cy="5070072"/>
          </a:xfrm>
        </p:spPr>
        <p:txBody>
          <a:bodyPr/>
          <a:lstStyle>
            <a:lvl1pPr marL="0" indent="0">
              <a:buNone/>
              <a:defRPr sz="5020"/>
            </a:lvl1pPr>
            <a:lvl2pPr marL="1619956" indent="0">
              <a:buNone/>
              <a:defRPr sz="4208"/>
            </a:lvl2pPr>
            <a:lvl3pPr marL="3239911" indent="0">
              <a:buNone/>
              <a:defRPr sz="3544"/>
            </a:lvl3pPr>
            <a:lvl4pPr marL="4859867" indent="0">
              <a:buNone/>
              <a:defRPr sz="3174"/>
            </a:lvl4pPr>
            <a:lvl5pPr marL="6479822" indent="0">
              <a:buNone/>
              <a:defRPr sz="3174"/>
            </a:lvl5pPr>
            <a:lvl6pPr marL="8099778" indent="0">
              <a:buNone/>
              <a:defRPr sz="3174"/>
            </a:lvl6pPr>
            <a:lvl7pPr marL="9719733" indent="0">
              <a:buNone/>
              <a:defRPr sz="3174"/>
            </a:lvl7pPr>
            <a:lvl8pPr marL="11339689" indent="0">
              <a:buNone/>
              <a:defRPr sz="3174"/>
            </a:lvl8pPr>
            <a:lvl9pPr marL="12959645" indent="0">
              <a:buNone/>
              <a:defRPr sz="31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965" y="1730028"/>
            <a:ext cx="29159359" cy="7200106"/>
          </a:xfrm>
          <a:prstGeom prst="rect">
            <a:avLst/>
          </a:prstGeom>
        </p:spPr>
        <p:txBody>
          <a:bodyPr vert="horz" lIns="438872" tIns="219436" rIns="438872" bIns="21943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5" y="10080153"/>
            <a:ext cx="29159359" cy="28510425"/>
          </a:xfrm>
          <a:prstGeom prst="rect">
            <a:avLst/>
          </a:prstGeom>
        </p:spPr>
        <p:txBody>
          <a:bodyPr vert="horz" lIns="438872" tIns="219436" rIns="438872" bIns="21943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9964" y="40040595"/>
            <a:ext cx="7559834" cy="2300034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l">
              <a:defRPr sz="42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14B2-29F8-49BA-81A3-89EC41C11E22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69758" y="40040595"/>
            <a:ext cx="10259775" cy="2300034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ctr">
              <a:defRPr sz="42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19490" y="40040595"/>
            <a:ext cx="7559834" cy="2300034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r">
              <a:defRPr sz="42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39911" rtl="0" eaLnBrk="1" latinLnBrk="0" hangingPunct="1">
        <a:spcBef>
          <a:spcPct val="0"/>
        </a:spcBef>
        <a:buNone/>
        <a:defRPr sz="155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4967" indent="-1214967" algn="l" defTabSz="3239911" rtl="0" eaLnBrk="1" latinLnBrk="0" hangingPunct="1">
        <a:spcBef>
          <a:spcPct val="20000"/>
        </a:spcBef>
        <a:buFont typeface="Arial" pitchFamily="34" charset="0"/>
        <a:buChar char="•"/>
        <a:defRPr sz="11369" kern="1200">
          <a:solidFill>
            <a:schemeClr val="tx1"/>
          </a:solidFill>
          <a:latin typeface="+mn-lt"/>
          <a:ea typeface="+mn-ea"/>
          <a:cs typeface="+mn-cs"/>
        </a:defRPr>
      </a:lvl1pPr>
      <a:lvl2pPr marL="2632428" indent="-1012472" algn="l" defTabSz="3239911" rtl="0" eaLnBrk="1" latinLnBrk="0" hangingPunct="1">
        <a:spcBef>
          <a:spcPct val="20000"/>
        </a:spcBef>
        <a:buFont typeface="Arial" pitchFamily="34" charset="0"/>
        <a:buChar char="–"/>
        <a:defRPr sz="9893" kern="1200">
          <a:solidFill>
            <a:schemeClr val="tx1"/>
          </a:solidFill>
          <a:latin typeface="+mn-lt"/>
          <a:ea typeface="+mn-ea"/>
          <a:cs typeface="+mn-cs"/>
        </a:defRPr>
      </a:lvl2pPr>
      <a:lvl3pPr marL="4049889" indent="-809978" algn="l" defTabSz="3239911" rtl="0" eaLnBrk="1" latinLnBrk="0" hangingPunct="1">
        <a:spcBef>
          <a:spcPct val="20000"/>
        </a:spcBef>
        <a:buFont typeface="Arial" pitchFamily="34" charset="0"/>
        <a:buChar char="•"/>
        <a:defRPr sz="8490" kern="1200">
          <a:solidFill>
            <a:schemeClr val="tx1"/>
          </a:solidFill>
          <a:latin typeface="+mn-lt"/>
          <a:ea typeface="+mn-ea"/>
          <a:cs typeface="+mn-cs"/>
        </a:defRPr>
      </a:lvl3pPr>
      <a:lvl4pPr marL="5669845" indent="-809978" algn="l" defTabSz="3239911" rtl="0" eaLnBrk="1" latinLnBrk="0" hangingPunct="1">
        <a:spcBef>
          <a:spcPct val="20000"/>
        </a:spcBef>
        <a:buFont typeface="Arial" pitchFamily="34" charset="0"/>
        <a:buChar char="–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0" indent="-809978" algn="l" defTabSz="3239911" rtl="0" eaLnBrk="1" latinLnBrk="0" hangingPunct="1">
        <a:spcBef>
          <a:spcPct val="20000"/>
        </a:spcBef>
        <a:buFont typeface="Arial" pitchFamily="34" charset="0"/>
        <a:buChar char="»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09756" indent="-809978" algn="l" defTabSz="3239911" rtl="0" eaLnBrk="1" latinLnBrk="0" hangingPunct="1">
        <a:spcBef>
          <a:spcPct val="20000"/>
        </a:spcBef>
        <a:buFont typeface="Arial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529711" indent="-809978" algn="l" defTabSz="3239911" rtl="0" eaLnBrk="1" latinLnBrk="0" hangingPunct="1">
        <a:spcBef>
          <a:spcPct val="20000"/>
        </a:spcBef>
        <a:buFont typeface="Arial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67" indent="-809978" algn="l" defTabSz="3239911" rtl="0" eaLnBrk="1" latinLnBrk="0" hangingPunct="1">
        <a:spcBef>
          <a:spcPct val="20000"/>
        </a:spcBef>
        <a:buFont typeface="Arial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3769622" indent="-809978" algn="l" defTabSz="3239911" rtl="0" eaLnBrk="1" latinLnBrk="0" hangingPunct="1">
        <a:spcBef>
          <a:spcPct val="20000"/>
        </a:spcBef>
        <a:buFont typeface="Arial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6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2pPr>
      <a:lvl3pPr marL="3239911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3pPr>
      <a:lvl4pPr marL="4859867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4pPr>
      <a:lvl5pPr marL="6479822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5pPr>
      <a:lvl6pPr marL="8099778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6pPr>
      <a:lvl7pPr marL="9719733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89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45" algn="l" defTabSz="3239911" rtl="0" eaLnBrk="1" latinLnBrk="0" hangingPunct="1">
        <a:defRPr sz="6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形 6">
            <a:extLst>
              <a:ext uri="{FF2B5EF4-FFF2-40B4-BE49-F238E27FC236}">
                <a16:creationId xmlns:a16="http://schemas.microsoft.com/office/drawing/2014/main" id="{0B8076F2-7740-4B6F-9FC2-E7C6DEF322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2295"/>
          <a:stretch/>
        </p:blipFill>
        <p:spPr>
          <a:xfrm>
            <a:off x="1330721" y="911007"/>
            <a:ext cx="4794595" cy="1247520"/>
          </a:xfrm>
          <a:prstGeom prst="rect">
            <a:avLst/>
          </a:prstGeom>
        </p:spPr>
      </p:pic>
      <p:sp>
        <p:nvSpPr>
          <p:cNvPr id="2" name="Rettangolo arrotondato 1"/>
          <p:cNvSpPr/>
          <p:nvPr/>
        </p:nvSpPr>
        <p:spPr>
          <a:xfrm>
            <a:off x="534364" y="340519"/>
            <a:ext cx="31330561" cy="5105400"/>
          </a:xfrm>
          <a:prstGeom prst="roundRect">
            <a:avLst>
              <a:gd name="adj" fmla="val 12507"/>
            </a:avLst>
          </a:prstGeom>
          <a:noFill/>
          <a:ln w="127000">
            <a:solidFill>
              <a:srgbClr val="003F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6349"/>
          </a:p>
        </p:txBody>
      </p:sp>
      <p:sp>
        <p:nvSpPr>
          <p:cNvPr id="24" name="CasellaDiTesto 23"/>
          <p:cNvSpPr txBox="1"/>
          <p:nvPr/>
        </p:nvSpPr>
        <p:spPr>
          <a:xfrm>
            <a:off x="6945485" y="924427"/>
            <a:ext cx="23833722" cy="3740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772"/>
              </a:spcBef>
              <a:spcAft>
                <a:spcPts val="1772"/>
              </a:spcAft>
            </a:pPr>
            <a:r>
              <a:rPr lang="en-US" sz="9600" b="1" kern="0" dirty="0">
                <a:latin typeface="Arial" pitchFamily="34" charset="0"/>
                <a:cs typeface="Arial" pitchFamily="34" charset="0"/>
              </a:rPr>
              <a:t>Paper Title should be 96pt font</a:t>
            </a:r>
          </a:p>
          <a:p>
            <a:pPr>
              <a:spcBef>
                <a:spcPts val="1772"/>
              </a:spcBef>
              <a:spcAft>
                <a:spcPts val="1772"/>
              </a:spcAft>
            </a:pPr>
            <a:r>
              <a:rPr lang="en-US" sz="487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Author(s) Name</a:t>
            </a:r>
            <a:r>
              <a:rPr lang="en-US" sz="4872" b="1" baseline="3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87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4872" b="1" baseline="3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7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4872" b="1" baseline="3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87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….</a:t>
            </a:r>
          </a:p>
          <a:p>
            <a:pPr>
              <a:spcBef>
                <a:spcPts val="886"/>
              </a:spcBef>
              <a:spcAft>
                <a:spcPts val="1772"/>
              </a:spcAft>
            </a:pPr>
            <a:r>
              <a:rPr lang="en-US" sz="3986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986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3986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986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3986" b="1" baseline="30000" dirty="0">
                <a:latin typeface="Arial" pitchFamily="34" charset="0"/>
                <a:cs typeface="Arial" pitchFamily="34" charset="0"/>
              </a:rPr>
              <a:t>3,4,5</a:t>
            </a:r>
            <a:r>
              <a:rPr lang="en-US" sz="3986" b="1" dirty="0">
                <a:latin typeface="Arial" pitchFamily="34" charset="0"/>
                <a:cs typeface="Arial" pitchFamily="34" charset="0"/>
              </a:rPr>
              <a:t> Author(s) Affiliation</a:t>
            </a:r>
            <a:endParaRPr lang="it-IT" sz="3986" dirty="0"/>
          </a:p>
        </p:txBody>
      </p:sp>
      <p:sp>
        <p:nvSpPr>
          <p:cNvPr id="29" name="Rettangolo arrotondato 28"/>
          <p:cNvSpPr/>
          <p:nvPr/>
        </p:nvSpPr>
        <p:spPr>
          <a:xfrm>
            <a:off x="534364" y="5794022"/>
            <a:ext cx="31330561" cy="36755893"/>
          </a:xfrm>
          <a:prstGeom prst="roundRect">
            <a:avLst>
              <a:gd name="adj" fmla="val 2413"/>
            </a:avLst>
          </a:prstGeom>
          <a:noFill/>
          <a:ln w="127000">
            <a:solidFill>
              <a:srgbClr val="003F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6349">
              <a:solidFill>
                <a:srgbClr val="D14C2B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620082" y="6557767"/>
            <a:ext cx="29159125" cy="16261752"/>
          </a:xfrm>
          <a:ln w="762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Cambria" panose="02040503050406030204" pitchFamily="18" charset="0"/>
                <a:cs typeface="Arial" pitchFamily="34" charset="0"/>
              </a:rPr>
              <a:t>This poster template is provided as a sample only.  You may change the layout of your poster if you like.  </a:t>
            </a:r>
          </a:p>
          <a:p>
            <a:pPr marL="0" indent="0">
              <a:buNone/>
            </a:pPr>
            <a:r>
              <a:rPr lang="en-US" sz="4800" dirty="0">
                <a:latin typeface="Cambria" panose="02040503050406030204" pitchFamily="18" charset="0"/>
                <a:cs typeface="Arial" pitchFamily="34" charset="0"/>
              </a:rPr>
              <a:t>The following are guidelines recommended by ZPEC for all posters to follow:</a:t>
            </a:r>
          </a:p>
          <a:p>
            <a:pPr marL="0" indent="0">
              <a:buNone/>
            </a:pPr>
            <a:r>
              <a:rPr lang="en-US" altLang="zh-CN" sz="4800" dirty="0">
                <a:latin typeface="Cambria" panose="02040503050406030204" pitchFamily="18" charset="0"/>
                <a:cs typeface="Arial" pitchFamily="34" charset="0"/>
              </a:rPr>
              <a:t>Headings should be 48pt or larger</a:t>
            </a:r>
          </a:p>
          <a:p>
            <a:pPr marL="0" indent="0">
              <a:buNone/>
            </a:pPr>
            <a:endParaRPr lang="en-US" sz="4429" dirty="0">
              <a:latin typeface="Cambria" panose="02040503050406030204" pitchFamily="18" charset="0"/>
              <a:cs typeface="Arial" pitchFamily="34" charset="0"/>
            </a:endParaRPr>
          </a:p>
          <a:p>
            <a:pPr marL="0" indent="0">
              <a:buNone/>
            </a:pPr>
            <a:endParaRPr lang="en-US" sz="4429" u="sng" dirty="0">
              <a:latin typeface="Cambria" panose="02040503050406030204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4800" u="sng" dirty="0">
                <a:latin typeface="Cambria" panose="02040503050406030204" pitchFamily="18" charset="0"/>
                <a:cs typeface="Arial" pitchFamily="34" charset="0"/>
              </a:rPr>
              <a:t>Recommended Guidelines</a:t>
            </a:r>
          </a:p>
          <a:p>
            <a:pPr>
              <a:buFontTx/>
              <a:buAutoNum type="arabicPeriod"/>
            </a:pPr>
            <a:r>
              <a:rPr lang="en-US" sz="3600" dirty="0">
                <a:latin typeface="Cambria" panose="02040503050406030204" pitchFamily="18" charset="0"/>
                <a:cs typeface="Arial" pitchFamily="34" charset="0"/>
              </a:rPr>
              <a:t>Font should be sans serif type like Arial or Helvetica</a:t>
            </a:r>
          </a:p>
          <a:p>
            <a:pPr>
              <a:buFontTx/>
              <a:buAutoNum type="arabicPeriod"/>
            </a:pPr>
            <a:r>
              <a:rPr lang="en-US" sz="3600" dirty="0">
                <a:latin typeface="Cambria" panose="02040503050406030204" pitchFamily="18" charset="0"/>
                <a:cs typeface="Arial" pitchFamily="34" charset="0"/>
              </a:rPr>
              <a:t>Headings should be 48pt or larger</a:t>
            </a:r>
          </a:p>
          <a:p>
            <a:pPr>
              <a:buFontTx/>
              <a:buAutoNum type="arabicPeriod"/>
            </a:pPr>
            <a:r>
              <a:rPr lang="en-US" sz="3600" dirty="0">
                <a:latin typeface="Cambria" panose="02040503050406030204" pitchFamily="18" charset="0"/>
                <a:cs typeface="Arial" pitchFamily="34" charset="0"/>
              </a:rPr>
              <a:t>Text should be 36pt or larger</a:t>
            </a:r>
          </a:p>
          <a:p>
            <a:pPr>
              <a:buFontTx/>
              <a:buAutoNum type="arabicPeriod"/>
            </a:pPr>
            <a:r>
              <a:rPr lang="en-US" sz="3600" dirty="0">
                <a:latin typeface="Cambria" panose="02040503050406030204" pitchFamily="18" charset="0"/>
                <a:cs typeface="Arial" pitchFamily="34" charset="0"/>
              </a:rPr>
              <a:t>The smallest text size in figures and tables should be 24pt or larger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7723771" y="1641396"/>
            <a:ext cx="3639673" cy="2585323"/>
          </a:xfrm>
          <a:prstGeom prst="rect">
            <a:avLst/>
          </a:prstGeom>
          <a:noFill/>
          <a:ln w="5080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/>
              <a:t>Institution logos</a:t>
            </a:r>
            <a:br>
              <a:rPr lang="en-US" sz="5400" dirty="0"/>
            </a:br>
            <a:r>
              <a:rPr lang="en-US" sz="5400" dirty="0"/>
              <a:t>(if any)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14E43043-9639-4508-9B51-0D22524ED9F0}"/>
              </a:ext>
            </a:extLst>
          </p:cNvPr>
          <p:cNvGrpSpPr/>
          <p:nvPr/>
        </p:nvGrpSpPr>
        <p:grpSpPr>
          <a:xfrm>
            <a:off x="1135483" y="3540919"/>
            <a:ext cx="4903407" cy="1549755"/>
            <a:chOff x="1652626" y="3673995"/>
            <a:chExt cx="4000164" cy="1264279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0D5D4590-735F-4D49-9ADF-4792E9AC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12989" y="3769301"/>
              <a:ext cx="1039801" cy="1039802"/>
            </a:xfrm>
            <a:prstGeom prst="rect">
              <a:avLst/>
            </a:prstGeom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C2ABD4FD-E4B6-455E-B2C1-EC71592608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702" t="11661" r="22163" b="11476"/>
            <a:stretch/>
          </p:blipFill>
          <p:spPr>
            <a:xfrm>
              <a:off x="1652626" y="3673995"/>
              <a:ext cx="1315882" cy="1264279"/>
            </a:xfrm>
            <a:prstGeom prst="rect">
              <a:avLst/>
            </a:prstGeom>
          </p:spPr>
        </p:pic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8AA7B4C-FADD-43E8-8599-02119F7C19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2946" y="3698332"/>
              <a:ext cx="1215605" cy="1215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" name="图形 15">
            <a:extLst>
              <a:ext uri="{FF2B5EF4-FFF2-40B4-BE49-F238E27FC236}">
                <a16:creationId xmlns:a16="http://schemas.microsoft.com/office/drawing/2014/main" id="{7683EA32-B439-4372-A6FF-247876A500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602"/>
          <a:stretch/>
        </p:blipFill>
        <p:spPr>
          <a:xfrm>
            <a:off x="1261093" y="2197382"/>
            <a:ext cx="4864223" cy="124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3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128</Words>
  <Application>Microsoft Office PowerPoint</Application>
  <PresentationFormat>自定义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mlendl</dc:creator>
  <cp:lastModifiedBy>陈烨楠</cp:lastModifiedBy>
  <cp:revision>32</cp:revision>
  <dcterms:created xsi:type="dcterms:W3CDTF">2015-08-27T15:30:56Z</dcterms:created>
  <dcterms:modified xsi:type="dcterms:W3CDTF">2025-08-05T07:08:03Z</dcterms:modified>
</cp:coreProperties>
</file>